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400E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351258" y="777093"/>
            <a:ext cx="5965483" cy="2223885"/>
            <a:chOff x="3174029" y="605643"/>
            <a:chExt cx="5965483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29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110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157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534400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652287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81124" y="342900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7" y="1835825"/>
            <a:ext cx="3261222" cy="44301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6036"/>
          <a:stretch/>
        </p:blipFill>
        <p:spPr>
          <a:xfrm>
            <a:off x="1009650" y="1058925"/>
            <a:ext cx="6221560" cy="5983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395F39-8BE5-497C-9299-E067372A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7" y="1835824"/>
            <a:ext cx="3280884" cy="44301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A9E25-F536-427B-9DC7-81FEA300D9A6}"/>
              </a:ext>
            </a:extLst>
          </p:cNvPr>
          <p:cNvSpPr/>
          <p:nvPr/>
        </p:nvSpPr>
        <p:spPr>
          <a:xfrm>
            <a:off x="6640623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49C37-37DD-4A96-9C80-378FA43C48CD}"/>
              </a:ext>
            </a:extLst>
          </p:cNvPr>
          <p:cNvSpPr/>
          <p:nvPr/>
        </p:nvSpPr>
        <p:spPr>
          <a:xfrm>
            <a:off x="6640623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B0E76C-1854-4300-A4B9-721F0F57545B}"/>
              </a:ext>
            </a:extLst>
          </p:cNvPr>
          <p:cNvSpPr/>
          <p:nvPr/>
        </p:nvSpPr>
        <p:spPr>
          <a:xfrm>
            <a:off x="7384242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19E41-D65D-4883-B2D3-31F12AE6B2BA}"/>
              </a:ext>
            </a:extLst>
          </p:cNvPr>
          <p:cNvSpPr/>
          <p:nvPr/>
        </p:nvSpPr>
        <p:spPr>
          <a:xfrm>
            <a:off x="7384242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A1CE8-E775-4DB0-AF51-3C28D68D0549}"/>
              </a:ext>
            </a:extLst>
          </p:cNvPr>
          <p:cNvSpPr/>
          <p:nvPr/>
        </p:nvSpPr>
        <p:spPr>
          <a:xfrm>
            <a:off x="7869347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8070C-4A96-4F21-8060-FF8A0574215F}"/>
              </a:ext>
            </a:extLst>
          </p:cNvPr>
          <p:cNvSpPr/>
          <p:nvPr/>
        </p:nvSpPr>
        <p:spPr>
          <a:xfrm>
            <a:off x="7869347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49E36-F72D-4DD4-8D48-D2459149F81B}"/>
              </a:ext>
            </a:extLst>
          </p:cNvPr>
          <p:cNvSpPr/>
          <p:nvPr/>
        </p:nvSpPr>
        <p:spPr>
          <a:xfrm flipH="1">
            <a:off x="9457656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E299F2-C5B4-4518-A9E6-776C3421B72B}"/>
              </a:ext>
            </a:extLst>
          </p:cNvPr>
          <p:cNvSpPr/>
          <p:nvPr/>
        </p:nvSpPr>
        <p:spPr>
          <a:xfrm flipH="1">
            <a:off x="9457656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D65D95-2F40-41E0-A3CA-4AF0344A4E4E}"/>
              </a:ext>
            </a:extLst>
          </p:cNvPr>
          <p:cNvSpPr/>
          <p:nvPr/>
        </p:nvSpPr>
        <p:spPr>
          <a:xfrm flipH="1">
            <a:off x="8972550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7A8500-3CD0-47FA-8B1D-EA14B5A4D6E2}"/>
              </a:ext>
            </a:extLst>
          </p:cNvPr>
          <p:cNvSpPr/>
          <p:nvPr/>
        </p:nvSpPr>
        <p:spPr>
          <a:xfrm flipH="1">
            <a:off x="8972550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5FB2E5-5E4A-47E8-B111-B6014299545D}"/>
              </a:ext>
            </a:extLst>
          </p:cNvPr>
          <p:cNvSpPr/>
          <p:nvPr/>
        </p:nvSpPr>
        <p:spPr>
          <a:xfrm flipH="1">
            <a:off x="8663501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CD9250-373C-49A0-A23C-4C20996F4EB1}"/>
              </a:ext>
            </a:extLst>
          </p:cNvPr>
          <p:cNvSpPr/>
          <p:nvPr/>
        </p:nvSpPr>
        <p:spPr>
          <a:xfrm flipH="1">
            <a:off x="8663501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B1107-0FA5-40AB-818C-D8EF2A287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2783" y="52973"/>
            <a:ext cx="2495626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97" y="178842"/>
            <a:ext cx="2724008" cy="14137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F8314A-6062-41A1-9F0A-454B54D4FA1D}"/>
              </a:ext>
            </a:extLst>
          </p:cNvPr>
          <p:cNvCxnSpPr>
            <a:cxnSpLocks/>
          </p:cNvCxnSpPr>
          <p:nvPr/>
        </p:nvCxnSpPr>
        <p:spPr>
          <a:xfrm>
            <a:off x="6425190" y="4050883"/>
            <a:ext cx="19181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97C13F-CDD5-4996-8F8A-C291B5F7FDF8}"/>
              </a:ext>
            </a:extLst>
          </p:cNvPr>
          <p:cNvCxnSpPr>
            <a:cxnSpLocks/>
          </p:cNvCxnSpPr>
          <p:nvPr/>
        </p:nvCxnSpPr>
        <p:spPr>
          <a:xfrm>
            <a:off x="6425190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783A96-24CA-4816-AB7A-8CD03BBF4C24}"/>
              </a:ext>
            </a:extLst>
          </p:cNvPr>
          <p:cNvCxnSpPr>
            <a:cxnSpLocks/>
          </p:cNvCxnSpPr>
          <p:nvPr/>
        </p:nvCxnSpPr>
        <p:spPr>
          <a:xfrm>
            <a:off x="6425190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0F522-35A0-48D8-AD82-56D9C268ED38}"/>
              </a:ext>
            </a:extLst>
          </p:cNvPr>
          <p:cNvCxnSpPr>
            <a:cxnSpLocks/>
          </p:cNvCxnSpPr>
          <p:nvPr/>
        </p:nvCxnSpPr>
        <p:spPr>
          <a:xfrm flipH="1">
            <a:off x="8377145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06817-C062-4C6A-93B2-B7CC817FF624}"/>
              </a:ext>
            </a:extLst>
          </p:cNvPr>
          <p:cNvCxnSpPr>
            <a:cxnSpLocks/>
          </p:cNvCxnSpPr>
          <p:nvPr/>
        </p:nvCxnSpPr>
        <p:spPr>
          <a:xfrm flipH="1">
            <a:off x="8377145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AD2803-61F8-46B2-902C-5833C475A87B}"/>
              </a:ext>
            </a:extLst>
          </p:cNvPr>
          <p:cNvCxnSpPr>
            <a:cxnSpLocks/>
          </p:cNvCxnSpPr>
          <p:nvPr/>
        </p:nvCxnSpPr>
        <p:spPr>
          <a:xfrm flipH="1">
            <a:off x="8377145" y="4050883"/>
            <a:ext cx="19181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2C0719-39A1-49B4-964C-EB683F5F6209}"/>
              </a:ext>
            </a:extLst>
          </p:cNvPr>
          <p:cNvSpPr txBox="1"/>
          <p:nvPr/>
        </p:nvSpPr>
        <p:spPr>
          <a:xfrm>
            <a:off x="10390739" y="1770304"/>
            <a:ext cx="10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270° (bottom)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EE3EF-2FAB-41E1-88D2-634D7FC0F374}"/>
              </a:ext>
            </a:extLst>
          </p:cNvPr>
          <p:cNvSpPr txBox="1"/>
          <p:nvPr/>
        </p:nvSpPr>
        <p:spPr>
          <a:xfrm>
            <a:off x="10409191" y="3716553"/>
            <a:ext cx="144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(blue) or 180° (green) (both show middle line)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49A4DF-9686-4F6A-9139-6B0DB3694EE2}"/>
              </a:ext>
            </a:extLst>
          </p:cNvPr>
          <p:cNvSpPr txBox="1"/>
          <p:nvPr/>
        </p:nvSpPr>
        <p:spPr>
          <a:xfrm>
            <a:off x="10515022" y="5942778"/>
            <a:ext cx="8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(top)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791A1-683F-4A7A-88FD-3D418E901B0B}"/>
              </a:ext>
            </a:extLst>
          </p:cNvPr>
          <p:cNvSpPr txBox="1"/>
          <p:nvPr/>
        </p:nvSpPr>
        <p:spPr>
          <a:xfrm>
            <a:off x="6917287" y="996349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= higher eccentricity</a:t>
            </a:r>
          </a:p>
        </p:txBody>
      </p:sp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50ABE-E76F-41F9-8E79-C3C8148A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59"/>
          <a:stretch/>
        </p:blipFill>
        <p:spPr>
          <a:xfrm>
            <a:off x="6740998" y="1918064"/>
            <a:ext cx="4040636" cy="1671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F40B86-95E3-4229-A5F2-B5F44969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40999" y="3589890"/>
            <a:ext cx="4040635" cy="1671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464040" y="2161718"/>
            <a:ext cx="3072593" cy="3644087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5" y="1019747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368337-535D-44A2-8B42-73CF2AC217C5}"/>
              </a:ext>
            </a:extLst>
          </p:cNvPr>
          <p:cNvSpPr/>
          <p:nvPr/>
        </p:nvSpPr>
        <p:spPr>
          <a:xfrm>
            <a:off x="3781999" y="3761919"/>
            <a:ext cx="1038225" cy="51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1882854" y="5566443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1882205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2735888" y="6022216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198907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6092078" y="1907220"/>
            <a:ext cx="336682" cy="334365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9FAB1-0C24-4E89-A57D-5EA17084FE7C}"/>
              </a:ext>
            </a:extLst>
          </p:cNvPr>
          <p:cNvGrpSpPr/>
          <p:nvPr/>
        </p:nvGrpSpPr>
        <p:grpSpPr>
          <a:xfrm>
            <a:off x="6640379" y="1778563"/>
            <a:ext cx="3753305" cy="3583554"/>
            <a:chOff x="6640623" y="1753153"/>
            <a:chExt cx="1537773" cy="229773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C3A745-7042-4E2D-8092-1268844B109E}"/>
                </a:ext>
              </a:extLst>
            </p:cNvPr>
            <p:cNvSpPr/>
            <p:nvPr/>
          </p:nvSpPr>
          <p:spPr>
            <a:xfrm>
              <a:off x="6640623" y="175873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B8FD5E-9161-4743-A699-067605C6E91D}"/>
                </a:ext>
              </a:extLst>
            </p:cNvPr>
            <p:cNvSpPr/>
            <p:nvPr/>
          </p:nvSpPr>
          <p:spPr>
            <a:xfrm>
              <a:off x="7384242" y="1764318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CE3C92A-292E-48C9-9066-2C8F789FB8B9}"/>
                </a:ext>
              </a:extLst>
            </p:cNvPr>
            <p:cNvSpPr/>
            <p:nvPr/>
          </p:nvSpPr>
          <p:spPr>
            <a:xfrm>
              <a:off x="7869347" y="1753153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2DF8FC5-6595-4A0F-BB4E-320392E75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0451445" y="106737"/>
            <a:ext cx="1738220" cy="1671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888" y="388453"/>
            <a:ext cx="1934542" cy="1003989"/>
          </a:xfrm>
          <a:prstGeom prst="rect">
            <a:avLst/>
          </a:prstGeom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5920628" y="1599744"/>
            <a:ext cx="4867275" cy="411480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5264989" y="1778563"/>
            <a:ext cx="697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180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270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86FC9-1714-4FFE-AA1F-4EB1FD3D4F02}"/>
              </a:ext>
            </a:extLst>
          </p:cNvPr>
          <p:cNvSpPr txBox="1"/>
          <p:nvPr/>
        </p:nvSpPr>
        <p:spPr>
          <a:xfrm rot="16200000">
            <a:off x="4386474" y="3272282"/>
            <a:ext cx="14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6939646" y="6209946"/>
            <a:ext cx="30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6117574" y="5777888"/>
            <a:ext cx="45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Center/fovea	</a:t>
            </a:r>
            <a:r>
              <a:rPr lang="en-US" dirty="0">
                <a:sym typeface="Wingdings" panose="05000000000000000000" pitchFamily="2" charset="2"/>
              </a:rPr>
              <a:t>	Periphery</a:t>
            </a:r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6247671" y="3617594"/>
            <a:ext cx="311186" cy="0"/>
          </a:xfrm>
          <a:prstGeom prst="straightConnector1">
            <a:avLst/>
          </a:prstGeom>
          <a:ln w="28575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956CB-FE8C-444D-ACA0-DCF93AD29F71}"/>
              </a:ext>
            </a:extLst>
          </p:cNvPr>
          <p:cNvSpPr txBox="1"/>
          <p:nvPr/>
        </p:nvSpPr>
        <p:spPr>
          <a:xfrm>
            <a:off x="10734270" y="2554677"/>
            <a:ext cx="70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eye</a:t>
            </a: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2186133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1602886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249596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338235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9051440" y="5299656"/>
            <a:ext cx="71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2186133" y="2978451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397361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244768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2186133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1602886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2186133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368341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44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459726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048250" y="4052415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654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229600" y="4052415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2186133" y="4052416"/>
            <a:ext cx="8527399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515127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0982324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4F94BE9-AF3B-446F-A171-84E3D54FAB9F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470372" y="719565"/>
            <a:chExt cx="2743200" cy="274320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DCC63C-EB05-44FE-A3A8-8B8D581104E7}"/>
                </a:ext>
              </a:extLst>
            </p:cNvPr>
            <p:cNvGrpSpPr/>
            <p:nvPr/>
          </p:nvGrpSpPr>
          <p:grpSpPr>
            <a:xfrm>
              <a:off x="1470372" y="719565"/>
              <a:ext cx="2743200" cy="2743200"/>
              <a:chOff x="3250010" y="1056188"/>
              <a:chExt cx="4138481" cy="413848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CE2DE42-B89A-464F-97CD-7C0EA22A8C13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F41F0E-F950-458D-B717-0F269D018B62}"/>
                  </a:ext>
                </a:extLst>
              </p:cNvPr>
              <p:cNvSpPr/>
              <p:nvPr/>
            </p:nvSpPr>
            <p:spPr>
              <a:xfrm>
                <a:off x="4862050" y="2668228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8F93D-DD13-4B99-B34E-417B62F134EB}"/>
                  </a:ext>
                </a:extLst>
              </p:cNvPr>
              <p:cNvSpPr/>
              <p:nvPr/>
            </p:nvSpPr>
            <p:spPr>
              <a:xfrm>
                <a:off x="4404850" y="2211028"/>
                <a:ext cx="1828800" cy="18288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4C14E2-8808-4CB7-B048-2645F9273E73}"/>
                  </a:ext>
                </a:extLst>
              </p:cNvPr>
              <p:cNvSpPr/>
              <p:nvPr/>
            </p:nvSpPr>
            <p:spPr>
              <a:xfrm>
                <a:off x="5090650" y="2896828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E444FDE-8AE9-4F97-9CBD-836C900D7347}"/>
                  </a:ext>
                </a:extLst>
              </p:cNvPr>
              <p:cNvSpPr/>
              <p:nvPr/>
            </p:nvSpPr>
            <p:spPr>
              <a:xfrm>
                <a:off x="5204950" y="3011128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A65978-2CB7-45E6-8595-19342A262B91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779C4C-7CB2-41B6-8268-2EE1957CFDDA}"/>
                  </a:ext>
                </a:extLst>
              </p:cNvPr>
              <p:cNvSpPr/>
              <p:nvPr/>
            </p:nvSpPr>
            <p:spPr>
              <a:xfrm>
                <a:off x="3250010" y="1056188"/>
                <a:ext cx="4138481" cy="41384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AAD234B-C6B5-48FB-9A25-E7501F400C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0450" y="3125428"/>
                <a:ext cx="36576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4EDD991-317C-43FC-85B0-56F127A7A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250" y="1296628"/>
                <a:ext cx="0" cy="36576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9112E0-850E-4D4B-AB7D-78F64A247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9B669A-C466-4653-BB4B-8FD3777DF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D357A4C-9E9A-4907-92AF-3FA1BB836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927572" y="1012679"/>
              <a:ext cx="1828800" cy="2156973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655C91-B556-492F-9332-0DB213B1B11C}"/>
              </a:ext>
            </a:extLst>
          </p:cNvPr>
          <p:cNvGrpSpPr/>
          <p:nvPr/>
        </p:nvGrpSpPr>
        <p:grpSpPr>
          <a:xfrm>
            <a:off x="4800600" y="685800"/>
            <a:ext cx="2743200" cy="2743200"/>
            <a:chOff x="4762954" y="719566"/>
            <a:chExt cx="2743200" cy="27432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F507767-3BB2-412D-BA60-70886522DBE5}"/>
                </a:ext>
              </a:extLst>
            </p:cNvPr>
            <p:cNvGrpSpPr/>
            <p:nvPr/>
          </p:nvGrpSpPr>
          <p:grpSpPr>
            <a:xfrm>
              <a:off x="4762954" y="719566"/>
              <a:ext cx="2743200" cy="2743200"/>
              <a:chOff x="3250010" y="1056188"/>
              <a:chExt cx="4138481" cy="4138481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380F88A-7626-483D-A563-338689D93592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E315834-1590-4AFD-9CEC-69E8D31F4733}"/>
                  </a:ext>
                </a:extLst>
              </p:cNvPr>
              <p:cNvSpPr/>
              <p:nvPr/>
            </p:nvSpPr>
            <p:spPr>
              <a:xfrm>
                <a:off x="4862050" y="2668228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EA06F79-761B-47E2-A5EB-43493BD771C7}"/>
                  </a:ext>
                </a:extLst>
              </p:cNvPr>
              <p:cNvSpPr/>
              <p:nvPr/>
            </p:nvSpPr>
            <p:spPr>
              <a:xfrm>
                <a:off x="4404850" y="2211028"/>
                <a:ext cx="1828800" cy="18288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D3E3353-176E-4EDF-9260-8CB0692875F0}"/>
                  </a:ext>
                </a:extLst>
              </p:cNvPr>
              <p:cNvSpPr/>
              <p:nvPr/>
            </p:nvSpPr>
            <p:spPr>
              <a:xfrm>
                <a:off x="5090650" y="2896828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3DDDF4C-24F8-4175-B316-EA90D1AA3522}"/>
                  </a:ext>
                </a:extLst>
              </p:cNvPr>
              <p:cNvSpPr/>
              <p:nvPr/>
            </p:nvSpPr>
            <p:spPr>
              <a:xfrm>
                <a:off x="5204950" y="3011128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56D65D1-6CAC-440F-A0FF-81F974EF5B87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0C047A9-B04B-4C55-8B9D-E5A7FCA82E11}"/>
                  </a:ext>
                </a:extLst>
              </p:cNvPr>
              <p:cNvSpPr/>
              <p:nvPr/>
            </p:nvSpPr>
            <p:spPr>
              <a:xfrm>
                <a:off x="3250010" y="1056188"/>
                <a:ext cx="4138481" cy="41384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2F9217-8987-4084-AD35-2630D726A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0450" y="3125428"/>
                <a:ext cx="36576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B1018F7-67C8-4212-AECD-62A31F855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250" y="1296628"/>
                <a:ext cx="0" cy="36576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6E6A95E-9C2F-4773-A589-7902DE863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B112DAC-F29D-4E87-A55C-9DD9FE5ED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7" name="Picture 6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0479E86-A6C6-43B3-9160-AF4A56491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5677354" y="1551923"/>
              <a:ext cx="914400" cy="107848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E420B7-536E-4B05-B92F-F537F9B49556}"/>
              </a:ext>
            </a:extLst>
          </p:cNvPr>
          <p:cNvGrpSpPr/>
          <p:nvPr/>
        </p:nvGrpSpPr>
        <p:grpSpPr>
          <a:xfrm>
            <a:off x="8686800" y="685800"/>
            <a:ext cx="2709434" cy="2709434"/>
            <a:chOff x="8055536" y="719565"/>
            <a:chExt cx="2709434" cy="27094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8754A0A-BA28-46DF-810B-EDDBF81758DB}"/>
                </a:ext>
              </a:extLst>
            </p:cNvPr>
            <p:cNvGrpSpPr/>
            <p:nvPr/>
          </p:nvGrpSpPr>
          <p:grpSpPr>
            <a:xfrm>
              <a:off x="8055536" y="719565"/>
              <a:ext cx="2709434" cy="2709434"/>
              <a:chOff x="3250010" y="1056188"/>
              <a:chExt cx="4138481" cy="4138481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ADA16DD-ABB3-44CE-A899-BA53363910D7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75C4947-DD90-4C74-A838-74FAA727D768}"/>
                  </a:ext>
                </a:extLst>
              </p:cNvPr>
              <p:cNvSpPr/>
              <p:nvPr/>
            </p:nvSpPr>
            <p:spPr>
              <a:xfrm>
                <a:off x="4862050" y="2668228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4CE59E-736C-4DF1-8371-1EE44C46E0D8}"/>
                  </a:ext>
                </a:extLst>
              </p:cNvPr>
              <p:cNvSpPr/>
              <p:nvPr/>
            </p:nvSpPr>
            <p:spPr>
              <a:xfrm>
                <a:off x="4404850" y="2211028"/>
                <a:ext cx="1828800" cy="18288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069FA05-C12A-4381-BC6B-4FB095263636}"/>
                  </a:ext>
                </a:extLst>
              </p:cNvPr>
              <p:cNvSpPr/>
              <p:nvPr/>
            </p:nvSpPr>
            <p:spPr>
              <a:xfrm>
                <a:off x="5090650" y="2896828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5570D94-7CB9-49B6-8825-92E3BADB864D}"/>
                  </a:ext>
                </a:extLst>
              </p:cNvPr>
              <p:cNvSpPr/>
              <p:nvPr/>
            </p:nvSpPr>
            <p:spPr>
              <a:xfrm>
                <a:off x="5204950" y="3011128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406B3A4-2D18-4A8A-BB6F-C8D3E47D6FE8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C25318-A0A0-4894-ACD6-3DEE0DA05344}"/>
                  </a:ext>
                </a:extLst>
              </p:cNvPr>
              <p:cNvSpPr/>
              <p:nvPr/>
            </p:nvSpPr>
            <p:spPr>
              <a:xfrm>
                <a:off x="3250010" y="1056188"/>
                <a:ext cx="4138481" cy="41384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8A0FEEB-0FD4-481D-B32F-E21FD2E48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0450" y="3125428"/>
                <a:ext cx="36576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AE682F-58FA-4254-AB4D-8CEF9AF3E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250" y="1296628"/>
                <a:ext cx="0" cy="36576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26A1838-036A-4E45-9D8A-0675401BE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68A71C-FD10-4B5E-933D-25CBD98A6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0" name="Picture 79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039AD2E-23D9-4047-B0F0-505A9AC6B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181653" y="1804661"/>
              <a:ext cx="457200" cy="539243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90D22FF-245D-4E42-97FA-B44F43676BD2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0C952A-74CF-49AA-BB80-5604D925C15A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 scale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FD642-1DE7-49CD-8B74-240550472BC4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 scale</a:t>
            </a:r>
          </a:p>
        </p:txBody>
      </p:sp>
    </p:spTree>
    <p:extLst>
      <p:ext uri="{BB962C8B-B14F-4D97-AF65-F5344CB8AC3E}">
        <p14:creationId xmlns:p14="http://schemas.microsoft.com/office/powerpoint/2010/main" val="42537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1EBA8F-A1C8-4D48-A9CA-5AB11024FBB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410146" y="719566"/>
            <a:chExt cx="2743200" cy="27432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F507767-3BB2-412D-BA60-70886522DBE5}"/>
                </a:ext>
              </a:extLst>
            </p:cNvPr>
            <p:cNvGrpSpPr/>
            <p:nvPr/>
          </p:nvGrpSpPr>
          <p:grpSpPr>
            <a:xfrm>
              <a:off x="1410146" y="719566"/>
              <a:ext cx="2743200" cy="2743200"/>
              <a:chOff x="3250010" y="1056188"/>
              <a:chExt cx="4138481" cy="4138481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380F88A-7626-483D-A563-338689D93592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E315834-1590-4AFD-9CEC-69E8D31F4733}"/>
                  </a:ext>
                </a:extLst>
              </p:cNvPr>
              <p:cNvSpPr/>
              <p:nvPr/>
            </p:nvSpPr>
            <p:spPr>
              <a:xfrm>
                <a:off x="4862050" y="2668228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EA06F79-761B-47E2-A5EB-43493BD771C7}"/>
                  </a:ext>
                </a:extLst>
              </p:cNvPr>
              <p:cNvSpPr/>
              <p:nvPr/>
            </p:nvSpPr>
            <p:spPr>
              <a:xfrm>
                <a:off x="4404850" y="2211028"/>
                <a:ext cx="1828800" cy="18288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D3E3353-176E-4EDF-9260-8CB0692875F0}"/>
                  </a:ext>
                </a:extLst>
              </p:cNvPr>
              <p:cNvSpPr/>
              <p:nvPr/>
            </p:nvSpPr>
            <p:spPr>
              <a:xfrm>
                <a:off x="5090650" y="2896828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3DDDF4C-24F8-4175-B316-EA90D1AA3522}"/>
                  </a:ext>
                </a:extLst>
              </p:cNvPr>
              <p:cNvSpPr/>
              <p:nvPr/>
            </p:nvSpPr>
            <p:spPr>
              <a:xfrm>
                <a:off x="5204950" y="3011128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56D65D1-6CAC-440F-A0FF-81F974EF5B87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0C047A9-B04B-4C55-8B9D-E5A7FCA82E11}"/>
                  </a:ext>
                </a:extLst>
              </p:cNvPr>
              <p:cNvSpPr/>
              <p:nvPr/>
            </p:nvSpPr>
            <p:spPr>
              <a:xfrm>
                <a:off x="3250010" y="1056188"/>
                <a:ext cx="4138481" cy="41384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2F9217-8987-4084-AD35-2630D726A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0450" y="3125428"/>
                <a:ext cx="36576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B1018F7-67C8-4212-AECD-62A31F855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250" y="1296628"/>
                <a:ext cx="0" cy="36576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6E6A95E-9C2F-4773-A589-7902DE863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B112DAC-F29D-4E87-A55C-9DD9FE5ED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7" name="Picture 6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0479E86-A6C6-43B3-9160-AF4A56491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324546" y="1551923"/>
              <a:ext cx="914400" cy="107848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D5025-7F6E-43B2-A6E1-DBFDDAEE1D36}"/>
              </a:ext>
            </a:extLst>
          </p:cNvPr>
          <p:cNvGrpSpPr/>
          <p:nvPr/>
        </p:nvGrpSpPr>
        <p:grpSpPr>
          <a:xfrm>
            <a:off x="8686800" y="685800"/>
            <a:ext cx="2709434" cy="2709434"/>
            <a:chOff x="8055536" y="719565"/>
            <a:chExt cx="2709434" cy="27094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8754A0A-BA28-46DF-810B-EDDBF81758DB}"/>
                </a:ext>
              </a:extLst>
            </p:cNvPr>
            <p:cNvGrpSpPr/>
            <p:nvPr/>
          </p:nvGrpSpPr>
          <p:grpSpPr>
            <a:xfrm>
              <a:off x="8055536" y="719565"/>
              <a:ext cx="2709434" cy="2709434"/>
              <a:chOff x="3250010" y="1056188"/>
              <a:chExt cx="4138481" cy="4138481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ADA16DD-ABB3-44CE-A899-BA53363910D7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75C4947-DD90-4C74-A838-74FAA727D768}"/>
                  </a:ext>
                </a:extLst>
              </p:cNvPr>
              <p:cNvSpPr/>
              <p:nvPr/>
            </p:nvSpPr>
            <p:spPr>
              <a:xfrm>
                <a:off x="4862050" y="2668228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4CE59E-736C-4DF1-8371-1EE44C46E0D8}"/>
                  </a:ext>
                </a:extLst>
              </p:cNvPr>
              <p:cNvSpPr/>
              <p:nvPr/>
            </p:nvSpPr>
            <p:spPr>
              <a:xfrm>
                <a:off x="4404850" y="2211028"/>
                <a:ext cx="1828800" cy="18288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069FA05-C12A-4381-BC6B-4FB095263636}"/>
                  </a:ext>
                </a:extLst>
              </p:cNvPr>
              <p:cNvSpPr/>
              <p:nvPr/>
            </p:nvSpPr>
            <p:spPr>
              <a:xfrm>
                <a:off x="5090650" y="2896828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5570D94-7CB9-49B6-8825-92E3BADB864D}"/>
                  </a:ext>
                </a:extLst>
              </p:cNvPr>
              <p:cNvSpPr/>
              <p:nvPr/>
            </p:nvSpPr>
            <p:spPr>
              <a:xfrm>
                <a:off x="5204950" y="3011128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406B3A4-2D18-4A8A-BB6F-C8D3E47D6FE8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C25318-A0A0-4894-ACD6-3DEE0DA05344}"/>
                  </a:ext>
                </a:extLst>
              </p:cNvPr>
              <p:cNvSpPr/>
              <p:nvPr/>
            </p:nvSpPr>
            <p:spPr>
              <a:xfrm>
                <a:off x="3250010" y="1056188"/>
                <a:ext cx="4138481" cy="41384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8A0FEEB-0FD4-481D-B32F-E21FD2E48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0450" y="3125428"/>
                <a:ext cx="36576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AE682F-58FA-4254-AB4D-8CEF9AF3E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250" y="1296628"/>
                <a:ext cx="0" cy="36576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26A1838-036A-4E45-9D8A-0675401BE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68A71C-FD10-4B5E-933D-25CBD98A6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5" name="Picture 4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BAA73C63-D45D-4C6F-9B5F-7C82D0920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6200000">
              <a:off x="8953053" y="1535039"/>
              <a:ext cx="914400" cy="107848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3C5A5E-5ACE-4BB2-A119-3027F01529C3}"/>
              </a:ext>
            </a:extLst>
          </p:cNvPr>
          <p:cNvGrpSpPr/>
          <p:nvPr/>
        </p:nvGrpSpPr>
        <p:grpSpPr>
          <a:xfrm>
            <a:off x="4800600" y="685800"/>
            <a:ext cx="2743200" cy="2743200"/>
            <a:chOff x="4765159" y="719566"/>
            <a:chExt cx="2743200" cy="27432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DFFF1D-4259-4502-8404-4580DC32BF25}"/>
                </a:ext>
              </a:extLst>
            </p:cNvPr>
            <p:cNvGrpSpPr/>
            <p:nvPr/>
          </p:nvGrpSpPr>
          <p:grpSpPr>
            <a:xfrm>
              <a:off x="4765159" y="719566"/>
              <a:ext cx="2743200" cy="2743200"/>
              <a:chOff x="3250010" y="1056188"/>
              <a:chExt cx="4138481" cy="413848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31295C6-07D0-4B7D-B8A5-D70812B14E4C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CF63569-6966-4ED6-92C8-AE86C3043AA7}"/>
                  </a:ext>
                </a:extLst>
              </p:cNvPr>
              <p:cNvSpPr/>
              <p:nvPr/>
            </p:nvSpPr>
            <p:spPr>
              <a:xfrm>
                <a:off x="4862050" y="2668228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298D5D-C0AE-4046-899D-C7C000DE1613}"/>
                  </a:ext>
                </a:extLst>
              </p:cNvPr>
              <p:cNvSpPr/>
              <p:nvPr/>
            </p:nvSpPr>
            <p:spPr>
              <a:xfrm>
                <a:off x="4404850" y="2211028"/>
                <a:ext cx="1828800" cy="18288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1301207-D5EB-4AA4-8F08-BC28526699DB}"/>
                  </a:ext>
                </a:extLst>
              </p:cNvPr>
              <p:cNvSpPr/>
              <p:nvPr/>
            </p:nvSpPr>
            <p:spPr>
              <a:xfrm>
                <a:off x="5090650" y="2896828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D07AF1C-29E2-4BE0-8EDC-F9375B60E576}"/>
                  </a:ext>
                </a:extLst>
              </p:cNvPr>
              <p:cNvSpPr/>
              <p:nvPr/>
            </p:nvSpPr>
            <p:spPr>
              <a:xfrm>
                <a:off x="5204950" y="3011128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3CA7830-2E54-41A1-A150-BE80C8320FA1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2741B06-1781-42A7-9902-3B50673AE156}"/>
                  </a:ext>
                </a:extLst>
              </p:cNvPr>
              <p:cNvSpPr/>
              <p:nvPr/>
            </p:nvSpPr>
            <p:spPr>
              <a:xfrm>
                <a:off x="3250010" y="1056188"/>
                <a:ext cx="4138481" cy="41384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A2DF10C-944C-4CB6-A18C-AA1C8F2C1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0450" y="3125428"/>
                <a:ext cx="36576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30A4D6E-7F68-4C5F-8BE3-2645EA927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250" y="1296628"/>
                <a:ext cx="0" cy="36576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E4D61D-F6DC-44D3-94C5-EDBAD820AC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4A4EAA4-83FF-44C1-85D3-25539EF0F3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4" name="Picture 8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6065573E-37CD-404E-B133-4700A7C1C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5679559" y="1551923"/>
              <a:ext cx="914400" cy="1078487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8118074-8C2B-41A3-B685-7F0AD0602E21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A066FA-4423-4980-8CE9-3A80EB1CFAF9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 degrees CC</a:t>
            </a:r>
          </a:p>
        </p:txBody>
      </p:sp>
    </p:spTree>
    <p:extLst>
      <p:ext uri="{BB962C8B-B14F-4D97-AF65-F5344CB8AC3E}">
        <p14:creationId xmlns:p14="http://schemas.microsoft.com/office/powerpoint/2010/main" val="106532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235</Words>
  <Application>Microsoft Office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13</cp:revision>
  <dcterms:created xsi:type="dcterms:W3CDTF">2022-04-10T19:56:52Z</dcterms:created>
  <dcterms:modified xsi:type="dcterms:W3CDTF">2022-04-11T02:20:54Z</dcterms:modified>
</cp:coreProperties>
</file>